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A56B-DC1D-4458-A85E-70F1885898E3}" type="datetimeFigureOut">
              <a:rPr lang="de-DE" smtClean="0"/>
              <a:t>15.02.2018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24FB-E0DE-47EB-96A3-68EB45BD3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88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A56B-DC1D-4458-A85E-70F1885898E3}" type="datetimeFigureOut">
              <a:rPr lang="de-DE" smtClean="0"/>
              <a:t>15.02.2018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24FB-E0DE-47EB-96A3-68EB45BD3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1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17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Vergrämungsmethoden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3443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smtClean="0"/>
              <a:t>Wildtierverluste vermeiden</a:t>
            </a:r>
            <a:br>
              <a:rPr lang="de-DE" sz="3600" b="1" smtClean="0"/>
            </a:br>
            <a:r>
              <a:rPr lang="de-DE" sz="3600" b="1" smtClean="0"/>
              <a:t>- Pilotprojekt -</a:t>
            </a:r>
            <a:endParaRPr lang="de-DE" sz="3600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27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Ergebnisse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791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Konsequenzen / Fazit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3300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Konsequenzen / Fazit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010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Konsequenzen / Fazit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2409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Konsequenzen / Fazit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753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Konsequenzen / Fazit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063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Konsequenzen / Fazit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1411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Konsequenzen / Fazit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122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/>
              <a:t>Hauptprobleme</a:t>
            </a:r>
            <a:endParaRPr lang="de-DE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136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smtClean="0"/>
              <a:t>Ergebnisse der Gespräche</a:t>
            </a:r>
            <a:endParaRPr lang="de-DE" sz="3600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1069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smtClean="0"/>
              <a:t>Ergebnisse der Gespräche</a:t>
            </a:r>
            <a:endParaRPr lang="de-DE" sz="3600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2994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smtClean="0"/>
              <a:t>Ergebnisse der Gespräche</a:t>
            </a:r>
            <a:endParaRPr lang="de-DE" sz="3600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75224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solidFill>
                  <a:schemeClr val="tx1"/>
                </a:solidFill>
              </a:rPr>
              <a:t>Resümee</a:t>
            </a:r>
            <a:endParaRPr lang="de-DE" b="1">
              <a:solidFill>
                <a:schemeClr val="tx1"/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89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/>
              <a:t>Wildtierverluste</a:t>
            </a:r>
            <a:r>
              <a:rPr lang="de-DE" sz="3600" b="1" smtClean="0"/>
              <a:t> </a:t>
            </a:r>
            <a:r>
              <a:rPr lang="de-DE" b="1" smtClean="0"/>
              <a:t>vermeiden</a:t>
            </a:r>
            <a:endParaRPr lang="de-DE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7344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smtClean="0"/>
              <a:t>Ergebnisse der Gespräche</a:t>
            </a:r>
            <a:endParaRPr lang="de-DE" sz="3600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0456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smtClean="0"/>
              <a:t>Ergebnisse der Gespräche</a:t>
            </a:r>
            <a:endParaRPr lang="de-DE" sz="3600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515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/>
              <a:t>Wildtierverluste vermeiden</a:t>
            </a:r>
            <a:br>
              <a:rPr lang="de-DE" b="1" smtClean="0"/>
            </a:br>
            <a:r>
              <a:rPr lang="de-DE" b="1" smtClean="0"/>
              <a:t>- Pilotprojekt -</a:t>
            </a:r>
            <a:endParaRPr lang="de-DE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7080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smtClean="0"/>
              <a:t>Wildtierverluste vermeiden</a:t>
            </a:r>
            <a:br>
              <a:rPr lang="de-DE" sz="3600" b="1" smtClean="0"/>
            </a:br>
            <a:r>
              <a:rPr lang="de-DE" sz="3600" b="1" smtClean="0"/>
              <a:t>- Pilotprojekt -</a:t>
            </a:r>
            <a:endParaRPr lang="de-DE" sz="3600" b="1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3164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Ziele des Projekts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342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Projektablauf</a:t>
            </a:r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1550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Bildschirmpräsentation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Calibri</vt:lpstr>
      <vt:lpstr>Larissa</vt:lpstr>
      <vt:lpstr>PowerPoint-Präsentation</vt:lpstr>
      <vt:lpstr>Hauptprobleme</vt:lpstr>
      <vt:lpstr>Wildtierverluste vermeiden</vt:lpstr>
      <vt:lpstr>Ergebnisse der Gespräche</vt:lpstr>
      <vt:lpstr>Ergebnisse der Gespräche</vt:lpstr>
      <vt:lpstr>Wildtierverluste vermeiden - Pilotprojekt -</vt:lpstr>
      <vt:lpstr>Wildtierverluste vermeiden - Pilotprojekt -</vt:lpstr>
      <vt:lpstr>Ziele des Projekts</vt:lpstr>
      <vt:lpstr>Projektablauf</vt:lpstr>
      <vt:lpstr>Vergrämungsmethoden</vt:lpstr>
      <vt:lpstr>Wildtierverluste vermeiden - Pilotprojekt -</vt:lpstr>
      <vt:lpstr>Ergebnisse</vt:lpstr>
      <vt:lpstr>Konsequenzen / Fazit</vt:lpstr>
      <vt:lpstr>Konsequenzen / Fazit</vt:lpstr>
      <vt:lpstr>Konsequenzen / Fazit</vt:lpstr>
      <vt:lpstr>Konsequenzen / Fazit</vt:lpstr>
      <vt:lpstr>Konsequenzen / Fazit</vt:lpstr>
      <vt:lpstr>Konsequenzen / Fazit</vt:lpstr>
      <vt:lpstr>Konsequenzen / Fazit</vt:lpstr>
      <vt:lpstr>Ergebnisse der Gespräche</vt:lpstr>
      <vt:lpstr>Ergebnisse der Gespräche</vt:lpstr>
      <vt:lpstr>Ergebnisse der Gespräche</vt:lpstr>
      <vt:lpstr>Resümee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froelfing</dc:creator>
  <cp:lastModifiedBy>Heinz-Hermann Holsten</cp:lastModifiedBy>
  <cp:revision>1</cp:revision>
  <dcterms:created xsi:type="dcterms:W3CDTF">2011-03-07T16:17:01Z</dcterms:created>
  <dcterms:modified xsi:type="dcterms:W3CDTF">2018-02-15T15:27:15Z</dcterms:modified>
</cp:coreProperties>
</file>